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  <p:sldId id="297" r:id="rId3"/>
    <p:sldId id="278" r:id="rId4"/>
    <p:sldId id="277" r:id="rId5"/>
    <p:sldId id="280" r:id="rId6"/>
    <p:sldId id="282" r:id="rId7"/>
    <p:sldId id="281" r:id="rId8"/>
    <p:sldId id="275" r:id="rId9"/>
    <p:sldId id="283" r:id="rId10"/>
    <p:sldId id="287" r:id="rId11"/>
    <p:sldId id="306" r:id="rId12"/>
    <p:sldId id="307" r:id="rId13"/>
    <p:sldId id="308" r:id="rId14"/>
    <p:sldId id="284" r:id="rId15"/>
    <p:sldId id="290" r:id="rId16"/>
    <p:sldId id="315" r:id="rId17"/>
    <p:sldId id="288" r:id="rId18"/>
    <p:sldId id="289" r:id="rId19"/>
    <p:sldId id="291" r:id="rId20"/>
    <p:sldId id="300" r:id="rId21"/>
    <p:sldId id="292" r:id="rId22"/>
    <p:sldId id="293" r:id="rId23"/>
    <p:sldId id="294" r:id="rId24"/>
    <p:sldId id="296" r:id="rId25"/>
    <p:sldId id="295" r:id="rId26"/>
    <p:sldId id="304" r:id="rId27"/>
    <p:sldId id="305" r:id="rId28"/>
    <p:sldId id="301" r:id="rId29"/>
    <p:sldId id="302" r:id="rId30"/>
    <p:sldId id="303" r:id="rId31"/>
    <p:sldId id="286" r:id="rId32"/>
    <p:sldId id="310" r:id="rId33"/>
    <p:sldId id="311" r:id="rId34"/>
    <p:sldId id="312" r:id="rId35"/>
    <p:sldId id="313" r:id="rId36"/>
    <p:sldId id="314" r:id="rId37"/>
    <p:sldId id="285" r:id="rId38"/>
    <p:sldId id="261" r:id="rId39"/>
    <p:sldId id="262" r:id="rId40"/>
    <p:sldId id="264" r:id="rId41"/>
    <p:sldId id="309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92" autoAdjust="0"/>
    <p:restoredTop sz="94660"/>
  </p:normalViewPr>
  <p:slideViewPr>
    <p:cSldViewPr snapToGrid="0">
      <p:cViewPr varScale="1">
        <p:scale>
          <a:sx n="89" d="100"/>
          <a:sy n="89" d="100"/>
        </p:scale>
        <p:origin x="2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54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67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93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6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4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1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83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9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69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20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2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D95A3-209B-4A3A-B84B-31D4978F125A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2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11690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(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1)</a:t>
            </a:r>
          </a:p>
        </p:txBody>
      </p:sp>
    </p:spTree>
    <p:extLst>
      <p:ext uri="{BB962C8B-B14F-4D97-AF65-F5344CB8AC3E}">
        <p14:creationId xmlns:p14="http://schemas.microsoft.com/office/powerpoint/2010/main" val="715727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01" y="0"/>
            <a:ext cx="11576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66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072" y="179091"/>
            <a:ext cx="11144144" cy="65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131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9062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072" y="179091"/>
            <a:ext cx="11144144" cy="65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157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33751" y="67194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Bai 53 De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07" y="224686"/>
            <a:ext cx="11262263" cy="663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5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907" y="0"/>
            <a:ext cx="115981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91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87" y="0"/>
            <a:ext cx="11604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6017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53" y="86263"/>
            <a:ext cx="115490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31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79" y="0"/>
            <a:ext cx="115860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98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69" y="0"/>
            <a:ext cx="115986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767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17877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(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1)</a:t>
            </a: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65" y="128480"/>
            <a:ext cx="116226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35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97" y="270782"/>
            <a:ext cx="10808898" cy="637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99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53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26" y="605391"/>
            <a:ext cx="10322094" cy="614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4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53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452" y="498481"/>
            <a:ext cx="10293511" cy="60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07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54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57" y="420256"/>
            <a:ext cx="10586790" cy="626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7762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CM TU GIAC NOI TIEP -&gt; SUY RA CAC GOC BANG NHAU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74" y="349686"/>
            <a:ext cx="11010912" cy="650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765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Đường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thẳng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SIMSON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101" y="420256"/>
            <a:ext cx="10901443" cy="643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0553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DUONG THANG SIMSON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581" y="420256"/>
            <a:ext cx="9652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8688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DUONG THANG SIMSON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14" y="0"/>
            <a:ext cx="11688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5809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DUONG THANG SIMSON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63" y="420256"/>
            <a:ext cx="11065264" cy="626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9671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54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12" y="200025"/>
            <a:ext cx="11458575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287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178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805" y="497812"/>
            <a:ext cx="10628530" cy="62714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9465" y="128480"/>
            <a:ext cx="17877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(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1)</a:t>
            </a: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989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8" y="5092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Bai 54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(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214312"/>
            <a:ext cx="11382375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1555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33751" y="67194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phan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756" y="1149927"/>
            <a:ext cx="4294275" cy="417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2301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90" y="353682"/>
            <a:ext cx="11138891" cy="623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52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72" y="209520"/>
            <a:ext cx="11123367" cy="656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2708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87" y="0"/>
            <a:ext cx="115890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14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9572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91117" y="1615623"/>
            <a:ext cx="223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4144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211553" y="1567132"/>
                <a:ext cx="2230582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AH²+BC²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 smtClean="0"/>
                  <a:t>²</a:t>
                </a:r>
              </a:p>
              <a:p>
                <a:endParaRPr lang="en-US" dirty="0"/>
              </a:p>
              <a:p>
                <a:r>
                  <a:rPr lang="en-US" dirty="0" smtClean="0"/>
                  <a:t>CH²+AB²=4R²</a:t>
                </a:r>
              </a:p>
              <a:p>
                <a:endParaRPr lang="en-US" dirty="0"/>
              </a:p>
              <a:p>
                <a:r>
                  <a:rPr lang="en-US" dirty="0" smtClean="0"/>
                  <a:t>BH²+AC²=4R²</a:t>
                </a:r>
                <a:endParaRPr 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1553" y="1567132"/>
                <a:ext cx="2230582" cy="2031325"/>
              </a:xfrm>
              <a:prstGeom prst="rect">
                <a:avLst/>
              </a:prstGeom>
              <a:blipFill rotWithShape="0">
                <a:blip r:embed="rId2"/>
                <a:stretch>
                  <a:fillRect l="-2459" b="-39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878" y="1212011"/>
            <a:ext cx="5080820" cy="477289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33751" y="67194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he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day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khoang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den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tam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3793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377808" y="1594841"/>
            <a:ext cx="2569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37115" y="193962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Truc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Tam: 6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115" y="893617"/>
            <a:ext cx="5076125" cy="49807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855" y="703956"/>
            <a:ext cx="5415680" cy="48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2965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377808" y="1594841"/>
            <a:ext cx="2569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37115" y="193962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Truc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tam: 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Tinh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chat 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cao</a:t>
            </a: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049" y="992037"/>
            <a:ext cx="5997399" cy="5684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48744" y="1611048"/>
            <a:ext cx="25697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Chan 3 </a:t>
            </a:r>
            <a:r>
              <a:rPr lang="en-US" dirty="0" err="1" smtClean="0"/>
              <a:t>duong</a:t>
            </a:r>
            <a:r>
              <a:rPr lang="en-US" dirty="0" smtClean="0"/>
              <a:t> </a:t>
            </a:r>
            <a:r>
              <a:rPr lang="en-US" dirty="0" err="1" smtClean="0"/>
              <a:t>cao</a:t>
            </a:r>
            <a:r>
              <a:rPr lang="en-US" dirty="0" smtClean="0"/>
              <a:t> </a:t>
            </a:r>
            <a:r>
              <a:rPr lang="en-US" dirty="0" err="1" smtClean="0"/>
              <a:t>tao</a:t>
            </a:r>
            <a:r>
              <a:rPr lang="en-US" dirty="0" smtClean="0"/>
              <a:t> </a:t>
            </a:r>
            <a:r>
              <a:rPr lang="en-US" dirty="0" err="1" smtClean="0"/>
              <a:t>thanh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r>
              <a:rPr lang="en-US" dirty="0" smtClean="0"/>
              <a:t> DEF</a:t>
            </a:r>
          </a:p>
          <a:p>
            <a:endParaRPr lang="en-US" dirty="0"/>
          </a:p>
          <a:p>
            <a:r>
              <a:rPr lang="en-US" dirty="0" smtClean="0"/>
              <a:t>3 </a:t>
            </a:r>
            <a:r>
              <a:rPr lang="en-US" dirty="0" err="1" smtClean="0"/>
              <a:t>duong</a:t>
            </a:r>
            <a:r>
              <a:rPr lang="en-US" dirty="0" smtClean="0"/>
              <a:t> </a:t>
            </a:r>
            <a:r>
              <a:rPr lang="en-US" dirty="0" err="1" smtClean="0"/>
              <a:t>cao</a:t>
            </a:r>
            <a:r>
              <a:rPr lang="en-US" dirty="0" smtClean="0"/>
              <a:t> </a:t>
            </a:r>
            <a:r>
              <a:rPr lang="en-US" dirty="0" err="1" smtClean="0"/>
              <a:t>cua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r>
              <a:rPr lang="en-US" dirty="0" smtClean="0"/>
              <a:t> ABC </a:t>
            </a:r>
            <a:r>
              <a:rPr lang="en-US" dirty="0" err="1" smtClean="0"/>
              <a:t>cung</a:t>
            </a:r>
            <a:r>
              <a:rPr lang="en-US" dirty="0" smtClean="0"/>
              <a:t> la 3 </a:t>
            </a:r>
            <a:r>
              <a:rPr lang="en-US" dirty="0" err="1" smtClean="0"/>
              <a:t>duong</a:t>
            </a:r>
            <a:r>
              <a:rPr lang="en-US" dirty="0" smtClean="0"/>
              <a:t> phan </a:t>
            </a:r>
            <a:r>
              <a:rPr lang="en-US" dirty="0" err="1" smtClean="0"/>
              <a:t>giac</a:t>
            </a:r>
            <a:r>
              <a:rPr lang="en-US" dirty="0" smtClean="0"/>
              <a:t> </a:t>
            </a:r>
            <a:r>
              <a:rPr lang="en-US" dirty="0" err="1" smtClean="0"/>
              <a:t>cua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r>
              <a:rPr lang="en-US" dirty="0" smtClean="0"/>
              <a:t> </a:t>
            </a:r>
            <a:r>
              <a:rPr lang="en-US" dirty="0" err="1" smtClean="0"/>
              <a:t>chan</a:t>
            </a:r>
            <a:r>
              <a:rPr lang="en-US" dirty="0" smtClean="0"/>
              <a:t> </a:t>
            </a:r>
            <a:r>
              <a:rPr lang="en-US" dirty="0" err="1" smtClean="0"/>
              <a:t>duong</a:t>
            </a:r>
            <a:r>
              <a:rPr lang="en-US" dirty="0" smtClean="0"/>
              <a:t> </a:t>
            </a:r>
            <a:r>
              <a:rPr lang="en-US" dirty="0" err="1" smtClean="0"/>
              <a:t>cao</a:t>
            </a:r>
            <a:r>
              <a:rPr lang="en-US" dirty="0" smtClean="0"/>
              <a:t> (DEF)</a:t>
            </a:r>
          </a:p>
          <a:p>
            <a:endParaRPr lang="en-US" dirty="0"/>
          </a:p>
          <a:p>
            <a:r>
              <a:rPr lang="en-US" dirty="0" smtClean="0"/>
              <a:t>3 tam </a:t>
            </a:r>
            <a:r>
              <a:rPr lang="en-US" dirty="0" err="1" smtClean="0"/>
              <a:t>giac</a:t>
            </a:r>
            <a:r>
              <a:rPr lang="en-US" dirty="0" smtClean="0"/>
              <a:t> </a:t>
            </a:r>
            <a:r>
              <a:rPr lang="en-US" dirty="0" err="1" smtClean="0"/>
              <a:t>nho</a:t>
            </a:r>
            <a:r>
              <a:rPr lang="en-US" dirty="0" smtClean="0"/>
              <a:t> o 3 </a:t>
            </a:r>
            <a:r>
              <a:rPr lang="en-US" dirty="0" err="1" smtClean="0"/>
              <a:t>dinh</a:t>
            </a:r>
            <a:r>
              <a:rPr lang="en-US" dirty="0" smtClean="0"/>
              <a:t> (3 </a:t>
            </a:r>
            <a:r>
              <a:rPr lang="en-US" dirty="0" err="1" smtClean="0"/>
              <a:t>cai</a:t>
            </a:r>
            <a:r>
              <a:rPr lang="en-US" dirty="0" smtClean="0"/>
              <a:t> banh u) dong dang </a:t>
            </a:r>
            <a:r>
              <a:rPr lang="en-US" dirty="0" err="1" smtClean="0"/>
              <a:t>voi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r>
              <a:rPr lang="en-US" dirty="0" smtClean="0"/>
              <a:t> </a:t>
            </a:r>
            <a:r>
              <a:rPr lang="en-US" dirty="0" err="1" smtClean="0"/>
              <a:t>lon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913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505" y="497812"/>
            <a:ext cx="115494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8611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013146" y="514670"/>
            <a:ext cx="3752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Giao</a:t>
            </a:r>
            <a:r>
              <a:rPr lang="en-US" dirty="0" smtClean="0"/>
              <a:t> diem </a:t>
            </a:r>
            <a:r>
              <a:rPr lang="en-US" dirty="0" err="1" smtClean="0"/>
              <a:t>cua</a:t>
            </a:r>
            <a:r>
              <a:rPr lang="en-US" dirty="0" smtClean="0"/>
              <a:t> 3 </a:t>
            </a:r>
            <a:r>
              <a:rPr lang="en-US" dirty="0" err="1" smtClean="0"/>
              <a:t>duong</a:t>
            </a:r>
            <a:r>
              <a:rPr lang="en-US" dirty="0" smtClean="0"/>
              <a:t> phan </a:t>
            </a:r>
            <a:r>
              <a:rPr lang="en-US" dirty="0" err="1" smtClean="0"/>
              <a:t>giac</a:t>
            </a:r>
            <a:r>
              <a:rPr lang="en-US" dirty="0" smtClean="0"/>
              <a:t> la tam </a:t>
            </a:r>
            <a:r>
              <a:rPr lang="en-US" dirty="0" err="1" smtClean="0"/>
              <a:t>duong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noi</a:t>
            </a:r>
            <a:r>
              <a:rPr lang="en-US" dirty="0" smtClean="0"/>
              <a:t> </a:t>
            </a:r>
            <a:r>
              <a:rPr lang="en-US" dirty="0" err="1" smtClean="0"/>
              <a:t>tiep</a:t>
            </a:r>
            <a:r>
              <a:rPr lang="en-US" dirty="0" smtClean="0"/>
              <a:t> tam </a:t>
            </a:r>
            <a:r>
              <a:rPr lang="en-US" dirty="0" err="1" smtClean="0"/>
              <a:t>giac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335019" y="439031"/>
            <a:ext cx="4384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qui, la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ngoai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62" y="1342805"/>
            <a:ext cx="5367697" cy="51066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660" y="1724924"/>
            <a:ext cx="63912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0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0521" y="389053"/>
            <a:ext cx="6827292" cy="36222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3764"/>
            <a:ext cx="5659917" cy="427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99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65" y="23359"/>
            <a:ext cx="11625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19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47" y="497812"/>
            <a:ext cx="10644995" cy="628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50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80" y="0"/>
            <a:ext cx="115782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80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C/m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hop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51" y="497812"/>
            <a:ext cx="11199161" cy="663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753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038" y="611942"/>
            <a:ext cx="10589826" cy="624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396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3562</TotalTime>
  <Words>370</Words>
  <Application>Microsoft Office PowerPoint</Application>
  <PresentationFormat>Widescreen</PresentationFormat>
  <Paragraphs>43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Tinhpt</dc:creator>
  <cp:lastModifiedBy>Tinhpt</cp:lastModifiedBy>
  <cp:revision>86</cp:revision>
  <dcterms:created xsi:type="dcterms:W3CDTF">2021-02-11T11:20:39Z</dcterms:created>
  <dcterms:modified xsi:type="dcterms:W3CDTF">2021-05-14T13:41:44Z</dcterms:modified>
</cp:coreProperties>
</file>

<file path=docProps/thumbnail.jpeg>
</file>